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8"/>
  </p:notesMasterIdLst>
  <p:handoutMasterIdLst>
    <p:handoutMasterId r:id="rId9"/>
  </p:handoutMasterIdLst>
  <p:sldIdLst>
    <p:sldId id="258" r:id="rId5"/>
    <p:sldId id="439" r:id="rId6"/>
    <p:sldId id="440" r:id="rId7"/>
  </p:sldIdLst>
  <p:sldSz cx="12192000" cy="6858000"/>
  <p:notesSz cx="6858000" cy="9144000"/>
  <p:embeddedFontLst>
    <p:embeddedFont>
      <p:font typeface="Avenir Next LT Pro" panose="020B0504020202020204" pitchFamily="34" charset="0"/>
      <p:regular r:id="rId10"/>
      <p:bold r:id="rId11"/>
      <p:italic r:id="rId12"/>
      <p:boldItalic r:id="rId13"/>
    </p:embeddedFont>
    <p:embeddedFont>
      <p:font typeface="Avenir Next LT Pro Demi" panose="020B0704020202020204" pitchFamily="34" charset="0"/>
      <p:regular r:id="rId14"/>
      <p:bold r:id="rId15"/>
      <p:italic r:id="rId16"/>
      <p:boldItalic r:id="rId17"/>
    </p:embeddedFont>
    <p:embeddedFont>
      <p:font typeface="Mercury Display" panose="020B060402020202020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7CAAD1-177C-5F46-A110-3F69A031BB95}" v="5" dt="2024-04-01T16:54:45.959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3595" autoAdjust="0"/>
  </p:normalViewPr>
  <p:slideViewPr>
    <p:cSldViewPr snapToGrid="0" showGuides="1">
      <p:cViewPr varScale="1">
        <p:scale>
          <a:sx n="73" d="100"/>
          <a:sy n="73" d="100"/>
        </p:scale>
        <p:origin x="1541" y="62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Burt" userId="6cc445da-1ac1-4070-88dd-8f30e9d5fa43" providerId="ADAL" clId="{CC7CAAD1-177C-5F46-A110-3F69A031BB95}"/>
    <pc:docChg chg="undo redo custSel modSld">
      <pc:chgData name="Jeff Burt" userId="6cc445da-1ac1-4070-88dd-8f30e9d5fa43" providerId="ADAL" clId="{CC7CAAD1-177C-5F46-A110-3F69A031BB95}" dt="2024-04-01T17:02:23.383" v="2524" actId="20577"/>
      <pc:docMkLst>
        <pc:docMk/>
      </pc:docMkLst>
      <pc:sldChg chg="modSp mod">
        <pc:chgData name="Jeff Burt" userId="6cc445da-1ac1-4070-88dd-8f30e9d5fa43" providerId="ADAL" clId="{CC7CAAD1-177C-5F46-A110-3F69A031BB95}" dt="2024-04-01T16:40:14.294" v="2429" actId="13926"/>
        <pc:sldMkLst>
          <pc:docMk/>
          <pc:sldMk cId="699008341" sldId="258"/>
        </pc:sldMkLst>
        <pc:spChg chg="mod">
          <ac:chgData name="Jeff Burt" userId="6cc445da-1ac1-4070-88dd-8f30e9d5fa43" providerId="ADAL" clId="{CC7CAAD1-177C-5F46-A110-3F69A031BB95}" dt="2024-04-01T13:52:20.717" v="69" actId="20577"/>
          <ac:spMkLst>
            <pc:docMk/>
            <pc:sldMk cId="699008341" sldId="258"/>
            <ac:spMk id="4" creationId="{119C1C65-5C75-E8EE-EA88-A1CAD9872BBB}"/>
          </ac:spMkLst>
        </pc:spChg>
        <pc:spChg chg="mod">
          <ac:chgData name="Jeff Burt" userId="6cc445da-1ac1-4070-88dd-8f30e9d5fa43" providerId="ADAL" clId="{CC7CAAD1-177C-5F46-A110-3F69A031BB95}" dt="2024-04-01T16:40:14.294" v="2429" actId="13926"/>
          <ac:spMkLst>
            <pc:docMk/>
            <pc:sldMk cId="699008341" sldId="258"/>
            <ac:spMk id="8" creationId="{E308A731-9170-AFE2-A634-96488BF0CB65}"/>
          </ac:spMkLst>
        </pc:spChg>
        <pc:spChg chg="mod">
          <ac:chgData name="Jeff Burt" userId="6cc445da-1ac1-4070-88dd-8f30e9d5fa43" providerId="ADAL" clId="{CC7CAAD1-177C-5F46-A110-3F69A031BB95}" dt="2024-04-01T13:50:16.267" v="33" actId="20577"/>
          <ac:spMkLst>
            <pc:docMk/>
            <pc:sldMk cId="699008341" sldId="258"/>
            <ac:spMk id="13" creationId="{E1A44DD4-AD99-F04A-FD61-C657B9B1AF1D}"/>
          </ac:spMkLst>
        </pc:spChg>
        <pc:spChg chg="mod">
          <ac:chgData name="Jeff Burt" userId="6cc445da-1ac1-4070-88dd-8f30e9d5fa43" providerId="ADAL" clId="{CC7CAAD1-177C-5F46-A110-3F69A031BB95}" dt="2024-04-01T16:04:55.733" v="1855" actId="20577"/>
          <ac:spMkLst>
            <pc:docMk/>
            <pc:sldMk cId="699008341" sldId="258"/>
            <ac:spMk id="15" creationId="{94DF130C-1D4D-9DF6-393A-B7906892B2D4}"/>
          </ac:spMkLst>
        </pc:spChg>
        <pc:spChg chg="mod">
          <ac:chgData name="Jeff Burt" userId="6cc445da-1ac1-4070-88dd-8f30e9d5fa43" providerId="ADAL" clId="{CC7CAAD1-177C-5F46-A110-3F69A031BB95}" dt="2024-04-01T13:50:29.923" v="50" actId="20577"/>
          <ac:spMkLst>
            <pc:docMk/>
            <pc:sldMk cId="699008341" sldId="258"/>
            <ac:spMk id="16" creationId="{1C79D045-C513-2EC7-CE81-4840D3234198}"/>
          </ac:spMkLst>
        </pc:spChg>
        <pc:spChg chg="mod">
          <ac:chgData name="Jeff Burt" userId="6cc445da-1ac1-4070-88dd-8f30e9d5fa43" providerId="ADAL" clId="{CC7CAAD1-177C-5F46-A110-3F69A031BB95}" dt="2024-04-01T14:05:28.764" v="432" actId="20577"/>
          <ac:spMkLst>
            <pc:docMk/>
            <pc:sldMk cId="699008341" sldId="258"/>
            <ac:spMk id="19" creationId="{5F0C6E8B-31C3-543C-CC9B-0819E0FA2DC9}"/>
          </ac:spMkLst>
        </pc:spChg>
        <pc:spChg chg="mod">
          <ac:chgData name="Jeff Burt" userId="6cc445da-1ac1-4070-88dd-8f30e9d5fa43" providerId="ADAL" clId="{CC7CAAD1-177C-5F46-A110-3F69A031BB95}" dt="2024-04-01T16:33:44.418" v="2154" actId="20577"/>
          <ac:spMkLst>
            <pc:docMk/>
            <pc:sldMk cId="699008341" sldId="258"/>
            <ac:spMk id="25" creationId="{0493F3E1-73D2-A8EB-2032-61E0002D9A87}"/>
          </ac:spMkLst>
        </pc:spChg>
        <pc:picChg chg="mod">
          <ac:chgData name="Jeff Burt" userId="6cc445da-1ac1-4070-88dd-8f30e9d5fa43" providerId="ADAL" clId="{CC7CAAD1-177C-5F46-A110-3F69A031BB95}" dt="2024-04-01T13:51:14.672" v="52" actId="14826"/>
          <ac:picMkLst>
            <pc:docMk/>
            <pc:sldMk cId="699008341" sldId="258"/>
            <ac:picMk id="11" creationId="{8508A752-18CB-0CC6-50B8-491550917D4B}"/>
          </ac:picMkLst>
        </pc:picChg>
      </pc:sldChg>
      <pc:sldChg chg="modSp mod">
        <pc:chgData name="Jeff Burt" userId="6cc445da-1ac1-4070-88dd-8f30e9d5fa43" providerId="ADAL" clId="{CC7CAAD1-177C-5F46-A110-3F69A031BB95}" dt="2024-04-01T16:59:55.229" v="2474"/>
        <pc:sldMkLst>
          <pc:docMk/>
          <pc:sldMk cId="3724286665" sldId="439"/>
        </pc:sldMkLst>
        <pc:spChg chg="mod">
          <ac:chgData name="Jeff Burt" userId="6cc445da-1ac1-4070-88dd-8f30e9d5fa43" providerId="ADAL" clId="{CC7CAAD1-177C-5F46-A110-3F69A031BB95}" dt="2024-04-01T16:59:06.504" v="2470" actId="20577"/>
          <ac:spMkLst>
            <pc:docMk/>
            <pc:sldMk cId="3724286665" sldId="439"/>
            <ac:spMk id="3" creationId="{3CAAA65A-39A7-E21A-4A8A-EF022F5A2EB7}"/>
          </ac:spMkLst>
        </pc:spChg>
        <pc:spChg chg="mod">
          <ac:chgData name="Jeff Burt" userId="6cc445da-1ac1-4070-88dd-8f30e9d5fa43" providerId="ADAL" clId="{CC7CAAD1-177C-5F46-A110-3F69A031BB95}" dt="2024-04-01T16:58:59.793" v="2451" actId="20577"/>
          <ac:spMkLst>
            <pc:docMk/>
            <pc:sldMk cId="3724286665" sldId="439"/>
            <ac:spMk id="4" creationId="{119C1C65-5C75-E8EE-EA88-A1CAD9872BBB}"/>
          </ac:spMkLst>
        </pc:spChg>
        <pc:spChg chg="mod">
          <ac:chgData name="Jeff Burt" userId="6cc445da-1ac1-4070-88dd-8f30e9d5fa43" providerId="ADAL" clId="{CC7CAAD1-177C-5F46-A110-3F69A031BB95}" dt="2024-04-01T16:54:52.876" v="2430"/>
          <ac:spMkLst>
            <pc:docMk/>
            <pc:sldMk cId="3724286665" sldId="439"/>
            <ac:spMk id="13" creationId="{E1A44DD4-AD99-F04A-FD61-C657B9B1AF1D}"/>
          </ac:spMkLst>
        </pc:spChg>
        <pc:spChg chg="mod">
          <ac:chgData name="Jeff Burt" userId="6cc445da-1ac1-4070-88dd-8f30e9d5fa43" providerId="ADAL" clId="{CC7CAAD1-177C-5F46-A110-3F69A031BB95}" dt="2024-04-01T16:55:04.114" v="2443" actId="20577"/>
          <ac:spMkLst>
            <pc:docMk/>
            <pc:sldMk cId="3724286665" sldId="439"/>
            <ac:spMk id="16" creationId="{1C79D045-C513-2EC7-CE81-4840D3234198}"/>
          </ac:spMkLst>
        </pc:spChg>
        <pc:spChg chg="mod">
          <ac:chgData name="Jeff Burt" userId="6cc445da-1ac1-4070-88dd-8f30e9d5fa43" providerId="ADAL" clId="{CC7CAAD1-177C-5F46-A110-3F69A031BB95}" dt="2024-04-01T16:59:55.229" v="2474"/>
          <ac:spMkLst>
            <pc:docMk/>
            <pc:sldMk cId="3724286665" sldId="439"/>
            <ac:spMk id="19" creationId="{5F0C6E8B-31C3-543C-CC9B-0819E0FA2DC9}"/>
          </ac:spMkLst>
        </pc:spChg>
        <pc:picChg chg="mod">
          <ac:chgData name="Jeff Burt" userId="6cc445da-1ac1-4070-88dd-8f30e9d5fa43" providerId="ADAL" clId="{CC7CAAD1-177C-5F46-A110-3F69A031BB95}" dt="2024-04-01T16:59:34.133" v="2473" actId="14826"/>
          <ac:picMkLst>
            <pc:docMk/>
            <pc:sldMk cId="3724286665" sldId="439"/>
            <ac:picMk id="2" creationId="{24C08653-0D35-6A24-A3CF-28A6A4844D63}"/>
          </ac:picMkLst>
        </pc:picChg>
        <pc:picChg chg="mod">
          <ac:chgData name="Jeff Burt" userId="6cc445da-1ac1-4070-88dd-8f30e9d5fa43" providerId="ADAL" clId="{CC7CAAD1-177C-5F46-A110-3F69A031BB95}" dt="2024-04-01T13:51:28.092" v="53" actId="14826"/>
          <ac:picMkLst>
            <pc:docMk/>
            <pc:sldMk cId="3724286665" sldId="439"/>
            <ac:picMk id="11" creationId="{8508A752-18CB-0CC6-50B8-491550917D4B}"/>
          </ac:picMkLst>
        </pc:picChg>
      </pc:sldChg>
      <pc:sldChg chg="modSp mod">
        <pc:chgData name="Jeff Burt" userId="6cc445da-1ac1-4070-88dd-8f30e9d5fa43" providerId="ADAL" clId="{CC7CAAD1-177C-5F46-A110-3F69A031BB95}" dt="2024-04-01T17:02:23.383" v="2524" actId="20577"/>
        <pc:sldMkLst>
          <pc:docMk/>
          <pc:sldMk cId="802861282" sldId="440"/>
        </pc:sldMkLst>
        <pc:spChg chg="mod">
          <ac:chgData name="Jeff Burt" userId="6cc445da-1ac1-4070-88dd-8f30e9d5fa43" providerId="ADAL" clId="{CC7CAAD1-177C-5F46-A110-3F69A031BB95}" dt="2024-04-01T17:00:26.967" v="2484" actId="20577"/>
          <ac:spMkLst>
            <pc:docMk/>
            <pc:sldMk cId="802861282" sldId="440"/>
            <ac:spMk id="4" creationId="{119C1C65-5C75-E8EE-EA88-A1CAD9872BBB}"/>
          </ac:spMkLst>
        </pc:spChg>
        <pc:spChg chg="mod">
          <ac:chgData name="Jeff Burt" userId="6cc445da-1ac1-4070-88dd-8f30e9d5fa43" providerId="ADAL" clId="{CC7CAAD1-177C-5F46-A110-3F69A031BB95}" dt="2024-04-01T17:00:36.343" v="2496" actId="20577"/>
          <ac:spMkLst>
            <pc:docMk/>
            <pc:sldMk cId="802861282" sldId="440"/>
            <ac:spMk id="5" creationId="{BF1AA82F-ED2D-BAE4-32A0-DD6D97271952}"/>
          </ac:spMkLst>
        </pc:spChg>
        <pc:spChg chg="mod">
          <ac:chgData name="Jeff Burt" userId="6cc445da-1ac1-4070-88dd-8f30e9d5fa43" providerId="ADAL" clId="{CC7CAAD1-177C-5F46-A110-3F69A031BB95}" dt="2024-04-01T17:00:57.046" v="2517" actId="20577"/>
          <ac:spMkLst>
            <pc:docMk/>
            <pc:sldMk cId="802861282" sldId="440"/>
            <ac:spMk id="6" creationId="{57793F38-3EA5-E27A-341E-088FA9098FA0}"/>
          </ac:spMkLst>
        </pc:spChg>
        <pc:spChg chg="mod">
          <ac:chgData name="Jeff Burt" userId="6cc445da-1ac1-4070-88dd-8f30e9d5fa43" providerId="ADAL" clId="{CC7CAAD1-177C-5F46-A110-3F69A031BB95}" dt="2024-04-01T17:01:57.324" v="2520"/>
          <ac:spMkLst>
            <pc:docMk/>
            <pc:sldMk cId="802861282" sldId="440"/>
            <ac:spMk id="8" creationId="{E308A731-9170-AFE2-A634-96488BF0CB65}"/>
          </ac:spMkLst>
        </pc:spChg>
        <pc:spChg chg="mod">
          <ac:chgData name="Jeff Burt" userId="6cc445da-1ac1-4070-88dd-8f30e9d5fa43" providerId="ADAL" clId="{CC7CAAD1-177C-5F46-A110-3F69A031BB95}" dt="2024-04-01T17:02:11.019" v="2521"/>
          <ac:spMkLst>
            <pc:docMk/>
            <pc:sldMk cId="802861282" sldId="440"/>
            <ac:spMk id="15" creationId="{94DF130C-1D4D-9DF6-393A-B7906892B2D4}"/>
          </ac:spMkLst>
        </pc:spChg>
        <pc:spChg chg="mod">
          <ac:chgData name="Jeff Burt" userId="6cc445da-1ac1-4070-88dd-8f30e9d5fa43" providerId="ADAL" clId="{CC7CAAD1-177C-5F46-A110-3F69A031BB95}" dt="2024-04-01T17:02:23.383" v="2524" actId="20577"/>
          <ac:spMkLst>
            <pc:docMk/>
            <pc:sldMk cId="802861282" sldId="440"/>
            <ac:spMk id="25" creationId="{0493F3E1-73D2-A8EB-2032-61E0002D9A87}"/>
          </ac:spMkLst>
        </pc:spChg>
        <pc:picChg chg="mod">
          <ac:chgData name="Jeff Burt" userId="6cc445da-1ac1-4070-88dd-8f30e9d5fa43" providerId="ADAL" clId="{CC7CAAD1-177C-5F46-A110-3F69A031BB95}" dt="2024-04-01T13:52:06.368" v="54" actId="14826"/>
          <ac:picMkLst>
            <pc:docMk/>
            <pc:sldMk cId="802861282" sldId="440"/>
            <ac:picMk id="11" creationId="{8508A752-18CB-0CC6-50B8-491550917D4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8/19/2024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8/19/2024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8/19/2024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8/19/2024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8/19/2024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8/19/2024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Galo Barba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Project Employee — Cloud &amp;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4164798"/>
            <a:ext cx="3324225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Technologies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JEE, Spring, Hibernate, EJB, Rest, </a:t>
            </a:r>
            <a:r>
              <a:rPr lang="en-US" sz="1100" i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Jboss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Tomcat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React, </a:t>
            </a:r>
            <a:r>
              <a:rPr lang="en-US" sz="1100" i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NodeJs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100" i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GraphQL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Languages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Proficiency Java. Strong knowledge of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Javascript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Good knowledge of Python.</a:t>
            </a:r>
          </a:p>
          <a:p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Databases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MySQL, Postgres, Oracle</a:t>
            </a:r>
          </a:p>
          <a:p>
            <a:endParaRPr lang="en-US" sz="1100" dirty="0">
              <a:solidFill>
                <a:schemeClr val="tx2"/>
              </a:solidFill>
              <a:latin typeface="+mj-lt"/>
            </a:endParaRPr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Core Skills</a:t>
            </a:r>
            <a:endParaRPr lang="en-US" sz="1100" i="0" dirty="0"/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 ethic, teamwork, adaptability, compromise, effective communication, time management, problem solving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422188"/>
            <a:ext cx="66968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Healthcare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Cyber Security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E-commerce: automotive l Food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46175" y="2079839"/>
            <a:ext cx="3324224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Experienced Java Software Engineer with over 8 years of industry experience. Strong background in designing and developing web services and applications. Proficient in React, JavaScript, and AWS. Leadership, taking </a:t>
            </a:r>
          </a:p>
          <a:p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initiative, team-working and making decisions. Adapting to work with new technologies and development environments.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4" y="3963367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5" y="59719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dirty="0"/>
              <a:t>g</a:t>
            </a:r>
            <a:r>
              <a:rPr lang="en-US" sz="1100" b="0" i="0" kern="1200" dirty="0">
                <a:solidFill>
                  <a:schemeClr val="tx1"/>
                </a:solidFill>
              </a:rPr>
              <a:t>alo.barba@thebridge.com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5807074" y="1197712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(+593) 999-814-088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499475" y="596230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dirty="0"/>
              <a:t>Quito - </a:t>
            </a:r>
            <a:r>
              <a:rPr lang="en-US" sz="1100" b="0" i="0" dirty="0"/>
              <a:t>Ecuador</a:t>
            </a:r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970550"/>
            <a:ext cx="6684961" cy="28777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+mj-lt"/>
              </a:rPr>
              <a:t>Software Developer </a:t>
            </a:r>
            <a:r>
              <a:rPr lang="en-US" sz="1100" b="1" i="0" dirty="0">
                <a:solidFill>
                  <a:schemeClr val="tx2"/>
                </a:solidFill>
                <a:latin typeface="+mj-lt"/>
              </a:rPr>
              <a:t>| Healthcare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endpoints to be consumed by the frontend side. Used Spring framework, Java and Lombok.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frontend view. Used React.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Created and improved queries. Migrated database from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Marklogic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MySQL.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b="1" dirty="0">
                <a:solidFill>
                  <a:schemeClr val="tx2"/>
                </a:solidFill>
                <a:latin typeface="+mj-lt"/>
              </a:rPr>
              <a:t>Consultant Developer  </a:t>
            </a:r>
            <a:r>
              <a:rPr lang="en-US" sz="1100" b="1" i="0" dirty="0">
                <a:solidFill>
                  <a:schemeClr val="tx2"/>
                </a:solidFill>
                <a:latin typeface="+mj-lt"/>
              </a:rPr>
              <a:t>| Cyber Security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application to scan commits to VSC and notify if detects that secrets were pushed.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API to allow or disallow deployments based on Veracode and ECR reports.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CLI for developers to run vulnerabilities scan on their local machines.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Worked in support for customers that used applications described above.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b="1" dirty="0">
                <a:solidFill>
                  <a:schemeClr val="tx2"/>
                </a:solidFill>
                <a:latin typeface="+mj-lt"/>
              </a:rPr>
              <a:t>Software Developer  </a:t>
            </a:r>
            <a:r>
              <a:rPr lang="en-US" sz="1100" b="1" i="0" dirty="0">
                <a:solidFill>
                  <a:schemeClr val="tx2"/>
                </a:solidFill>
                <a:latin typeface="+mj-lt"/>
              </a:rPr>
              <a:t>| E-commerce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mobile application for iOS with Swift. This applications is for publishing and sell vehicles online.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Maintained web application and integrated API with the frontend.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F2C2E-784E-6DB9-F558-5D184E1E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4" y="268237"/>
            <a:ext cx="1335024" cy="13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0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1146174" y="4186238"/>
            <a:ext cx="3998913" cy="74612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Galo Barba</a:t>
            </a:r>
            <a:br>
              <a:rPr lang="en-US" sz="2600" b="1" dirty="0">
                <a:latin typeface="Avenir Black" panose="02000503020000020003" pitchFamily="2" charset="0"/>
              </a:rPr>
            </a:br>
            <a:r>
              <a:rPr lang="en-US" sz="2600" b="1" dirty="0">
                <a:solidFill>
                  <a:schemeClr val="tx2"/>
                </a:solidFill>
                <a:latin typeface="Avenir Black" panose="02000503020000020003" pitchFamily="2" charset="0"/>
              </a:rPr>
              <a:t>Project Employee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6095999" y="2682273"/>
            <a:ext cx="5734050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6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Experienced Java Software Engineer with over 8 years of industry experience. Strong background in designing and developing web services and applications. Proficient in React, JavaScript, and AWS. Leadership, taking initiative, team-working and making decisions. Adapting to work with new technologies and development environments.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6095999" y="1159840"/>
            <a:ext cx="24294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/>
              <a:t>g</a:t>
            </a:r>
            <a:r>
              <a:rPr lang="en-US" sz="1200" b="0" i="0" kern="1200" dirty="0">
                <a:solidFill>
                  <a:schemeClr val="tx1"/>
                </a:solidFill>
              </a:rPr>
              <a:t>alo.barba@thebridge.com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6095999" y="1760357"/>
            <a:ext cx="30217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(+593) 999-814-088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9148763" y="1158875"/>
            <a:ext cx="19352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Quito</a:t>
            </a:r>
            <a:r>
              <a:rPr lang="en-US" sz="1200" dirty="0"/>
              <a:t> -</a:t>
            </a:r>
            <a:r>
              <a:rPr lang="en-US" sz="1200" b="0" i="0" dirty="0"/>
              <a:t> Ecuador</a:t>
            </a:r>
          </a:p>
          <a:p>
            <a:endParaRPr lang="en-US" sz="1200" b="0" i="0" dirty="0">
              <a:latin typeface="Avenir Book" panose="02000503020000020003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C08653-0D35-6A24-A3CF-28A6A4844D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0238" y="5068935"/>
            <a:ext cx="430784" cy="4389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AAA65A-39A7-E21A-4A8A-EF022F5A2EB7}"/>
              </a:ext>
            </a:extLst>
          </p:cNvPr>
          <p:cNvSpPr txBox="1">
            <a:spLocks/>
          </p:cNvSpPr>
          <p:nvPr/>
        </p:nvSpPr>
        <p:spPr>
          <a:xfrm>
            <a:off x="1718282" y="5063473"/>
            <a:ext cx="3998913" cy="43891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  <a:latin typeface="+mn-lt"/>
              </a:rPr>
              <a:t>Cloud &amp; Product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97B29-F9DB-1042-C7B9-02632F32B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968" y="790093"/>
            <a:ext cx="2679192" cy="267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8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160919" y="409575"/>
            <a:ext cx="3105784" cy="749300"/>
          </a:xfrm>
          <a:prstGeom prst="rect">
            <a:avLst/>
          </a:prstGeom>
        </p:spPr>
        <p:txBody>
          <a:bodyPr lIns="0" tIns="0" rIns="0" bIns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Galo Barba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Project Employee — Cloud &amp;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5" y="1749418"/>
            <a:ext cx="2849356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Experienced Java Software Engineer with over 8 years of industry experience. Strong background in designing and developing web services and applications. Proficient in React, JavaScript, and AWS. Leadership, taking initiative, team-working and making decisions. Adapting to work with new technologies and development environments.</a:t>
            </a:r>
          </a:p>
          <a:p>
            <a:endParaRPr lang="en-US" sz="1200" i="0" dirty="0"/>
          </a:p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Technologies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JEE, Spring, Hibernate, EJB, Rest,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Jboss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Tomcat, React,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NodeJs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GraphQL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endParaRPr lang="en-US" sz="1200" i="0" dirty="0">
              <a:solidFill>
                <a:schemeClr val="tx2"/>
              </a:solidFill>
              <a:latin typeface="+mj-lt"/>
            </a:endParaRPr>
          </a:p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Languages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Proficiency Java. Strong knowledge of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Javascript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Good knowledge of Python.</a:t>
            </a:r>
          </a:p>
          <a:p>
            <a:endParaRPr lang="en-US" sz="1200" i="0" dirty="0">
              <a:solidFill>
                <a:schemeClr val="tx2"/>
              </a:solidFill>
              <a:latin typeface="+mj-lt"/>
            </a:endParaRPr>
          </a:p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Databases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MySQL, Postgres, Oracle</a:t>
            </a:r>
          </a:p>
          <a:p>
            <a:endParaRPr lang="en-US" sz="1200" i="0" dirty="0">
              <a:solidFill>
                <a:schemeClr val="tx2"/>
              </a:solidFill>
              <a:latin typeface="+mj-lt"/>
            </a:endParaRPr>
          </a:p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Core Skills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 ethic, teamwork, adaptability, compromise, effective communication, time management, problem solving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4470400" y="1909041"/>
            <a:ext cx="73715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Healthcare</a:t>
            </a: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Cyber Security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E-commerce: automotive l Food</a:t>
            </a:r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1561236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4470400" y="1539857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AA82F-ED2D-BAE4-32A0-DD6D97271952}"/>
              </a:ext>
            </a:extLst>
          </p:cNvPr>
          <p:cNvSpPr txBox="1"/>
          <p:nvPr/>
        </p:nvSpPr>
        <p:spPr>
          <a:xfrm>
            <a:off x="5827143" y="408201"/>
            <a:ext cx="2135200" cy="7506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/>
              <a:t>Jgalo.barba</a:t>
            </a:r>
            <a:r>
              <a:rPr lang="en-US" sz="1200" b="0" i="0" kern="1200" dirty="0">
                <a:solidFill>
                  <a:schemeClr val="tx1"/>
                </a:solidFill>
              </a:rPr>
              <a:t>@thebridge.com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93F38-3EA5-E27A-341E-088FA9098FA0}"/>
              </a:ext>
            </a:extLst>
          </p:cNvPr>
          <p:cNvSpPr txBox="1"/>
          <p:nvPr/>
        </p:nvSpPr>
        <p:spPr>
          <a:xfrm>
            <a:off x="8812765" y="414893"/>
            <a:ext cx="1301644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(593) 999-814-088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FACB2-FAFD-7CDF-9AF4-5D6662DDA1AD}"/>
              </a:ext>
            </a:extLst>
          </p:cNvPr>
          <p:cNvSpPr txBox="1"/>
          <p:nvPr/>
        </p:nvSpPr>
        <p:spPr>
          <a:xfrm>
            <a:off x="10491788" y="407236"/>
            <a:ext cx="1350167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>
                <a:latin typeface="Avenir Book" panose="02000503020000020003" pitchFamily="2" charset="0"/>
              </a:rPr>
              <a:t>Quito - Ecuador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BBC4F0-A88F-9A94-EABF-FB520121698C}"/>
              </a:ext>
            </a:extLst>
          </p:cNvPr>
          <p:cNvSpPr txBox="1"/>
          <p:nvPr/>
        </p:nvSpPr>
        <p:spPr>
          <a:xfrm>
            <a:off x="4470400" y="2632620"/>
            <a:ext cx="6684961" cy="28777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+mj-lt"/>
              </a:rPr>
              <a:t>Software Developer </a:t>
            </a:r>
            <a:r>
              <a:rPr lang="en-US" sz="1100" b="1" i="0" dirty="0">
                <a:solidFill>
                  <a:schemeClr val="tx2"/>
                </a:solidFill>
                <a:latin typeface="+mj-lt"/>
              </a:rPr>
              <a:t>| Healthcare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endpoints to be consumed by the frontend side. Used Spring framework, Java and Lombok.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frontend view. Used React.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Created and improved queries. Migrated database from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Marklogic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MySQL.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b="1" dirty="0">
                <a:solidFill>
                  <a:schemeClr val="tx2"/>
                </a:solidFill>
                <a:latin typeface="+mj-lt"/>
              </a:rPr>
              <a:t>Consultant Developer  </a:t>
            </a:r>
            <a:r>
              <a:rPr lang="en-US" sz="1100" b="1" i="0" dirty="0">
                <a:solidFill>
                  <a:schemeClr val="tx2"/>
                </a:solidFill>
                <a:latin typeface="+mj-lt"/>
              </a:rPr>
              <a:t>| Cyber Security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application to scan commits to VSC and notify if detects that secrets were pushed.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API to allow or disallow deployments based on Veracode and ECR reports.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CLI for developers to run vulnerabilities scan on their local machines.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Worked in support for customers that used applications described above.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b="1" dirty="0">
                <a:solidFill>
                  <a:schemeClr val="tx2"/>
                </a:solidFill>
                <a:latin typeface="+mj-lt"/>
              </a:rPr>
              <a:t>Software Developer  </a:t>
            </a:r>
            <a:r>
              <a:rPr lang="en-US" sz="1100" b="1" i="0" dirty="0">
                <a:solidFill>
                  <a:schemeClr val="tx2"/>
                </a:solidFill>
                <a:latin typeface="+mj-lt"/>
              </a:rPr>
              <a:t>| E-commerce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mobile application for iOS with Swift. This applications is for publishing and sell vehicles online.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Maintained web application and integrated API with the frontend.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5B536-E8EC-F774-2697-1AF29BEC2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5" y="401410"/>
            <a:ext cx="749808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61282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522676-9d5d-4c93-bc87-501c8cb86033" xsi:nil="true"/>
    <lcf76f155ced4ddcb4097134ff3c332f xmlns="bb4d6d32-6586-43b9-b010-b256dfc70333">
      <Terms xmlns="http://schemas.microsoft.com/office/infopath/2007/PartnerControls"/>
    </lcf76f155ced4ddcb4097134ff3c332f>
    <Practice xmlns="bb4d6d32-6586-43b9-b010-b256dfc70333">Unknown</Practice>
    <Owner xmlns="bb4d6d32-6586-43b9-b010-b256dfc70333">
      <UserInfo>
        <DisplayName/>
        <AccountId xsi:nil="true"/>
        <AccountType/>
      </UserInfo>
    </Owner>
    <Capability xmlns="bb4d6d32-6586-43b9-b010-b256dfc70333" xsi:nil="true"/>
  </documentManagement>
</p:properties>
</file>

<file path=customXml/itemProps1.xml><?xml version="1.0" encoding="utf-8"?>
<ds:datastoreItem xmlns:ds="http://schemas.openxmlformats.org/officeDocument/2006/customXml" ds:itemID="{D23CA2BE-32F6-4186-83B3-A32DA5C7B113}"/>
</file>

<file path=customXml/itemProps2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6851C3-F873-4A96-B5BC-7136D9E58DCC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5d0c6a66-3c3b-4572-a556-6bba72b126b7"/>
    <ds:schemaRef ds:uri="9a1af113-e398-48b7-9b47-ea440c1fc820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22722</TotalTime>
  <Words>647</Words>
  <Application>Microsoft Office PowerPoint</Application>
  <PresentationFormat>Widescreen</PresentationFormat>
  <Paragraphs>86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Mercury Display</vt:lpstr>
      <vt:lpstr>Calibri</vt:lpstr>
      <vt:lpstr>Avenir Black</vt:lpstr>
      <vt:lpstr>Avenir Next LT Pro</vt:lpstr>
      <vt:lpstr>Avenir Book</vt:lpstr>
      <vt:lpstr>Arial</vt:lpstr>
      <vt:lpstr>Avenir Next LT Pro Demi</vt:lpstr>
      <vt:lpstr>The Bridge Theme - V01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Galo Barba</cp:lastModifiedBy>
  <cp:revision>96</cp:revision>
  <dcterms:created xsi:type="dcterms:W3CDTF">2023-12-12T06:48:12Z</dcterms:created>
  <dcterms:modified xsi:type="dcterms:W3CDTF">2024-08-19T21:59:18Z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